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98" r:id="rId2"/>
    <p:sldId id="299" r:id="rId3"/>
    <p:sldId id="300" r:id="rId4"/>
    <p:sldId id="301" r:id="rId5"/>
    <p:sldId id="302" r:id="rId6"/>
    <p:sldId id="303" r:id="rId7"/>
    <p:sldId id="256" r:id="rId8"/>
    <p:sldId id="258" r:id="rId9"/>
    <p:sldId id="292" r:id="rId10"/>
    <p:sldId id="294" r:id="rId11"/>
    <p:sldId id="29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7" autoAdjust="0"/>
    <p:restoredTop sz="94571" autoAdjust="0"/>
  </p:normalViewPr>
  <p:slideViewPr>
    <p:cSldViewPr snapToGrid="0">
      <p:cViewPr varScale="1">
        <p:scale>
          <a:sx n="87" d="100"/>
          <a:sy n="87" d="100"/>
        </p:scale>
        <p:origin x="102" y="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E61ED-02C3-4F62-9CE0-CD3F4E6997B8}" type="datetimeFigureOut">
              <a:rPr lang="de-DE" smtClean="0"/>
              <a:t>09.07.2019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A113E-B108-414F-9666-008B8AE045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13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3CF14BA-5211-4F6E-9484-8F1B4B625A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88225"/>
            <a:ext cx="9144000" cy="197011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de-DE" dirty="0"/>
              <a:t>Herzlich willkommen</a:t>
            </a:r>
            <a:br>
              <a:rPr lang="de-DE" dirty="0"/>
            </a:br>
            <a:r>
              <a:rPr lang="de-DE" dirty="0"/>
              <a:t>zur 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6CDA1031-EEAB-45FE-B0D2-114A82077F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58094"/>
            <a:ext cx="9144000" cy="2369127"/>
          </a:xfrm>
        </p:spPr>
        <p:txBody>
          <a:bodyPr>
            <a:no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„Titel der Veranstaltung“</a:t>
            </a:r>
          </a:p>
          <a:p>
            <a:r>
              <a:rPr lang="de-DE" dirty="0"/>
              <a:t>am XX.YY.ZZZZ </a:t>
            </a:r>
          </a:p>
          <a:p>
            <a:r>
              <a:rPr lang="de-DE" dirty="0"/>
              <a:t>in der Ort der Veranstaltung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705139B7-564D-4768-9CE5-61D25877E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6525616-9E04-4DB8-A5FF-95532465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A6725F6-8B71-47ED-9B64-8FB76FD8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78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20F3AA7-0EF7-4E88-9768-80B67990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61DD1C0F-E8AD-428C-84B6-3301F9F5B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4E201E5-A9BA-4234-8810-5B8B5283C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BA9A9BC-B32F-43F4-8413-3984325A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09F54264-1DE6-4FBC-BCAB-74B54BFA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10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D3151AEB-CF87-418B-9DE7-27146B386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E443CC92-6E88-45E3-9AFD-A1289CBE4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C016B9C-23DD-4CFC-891F-E4181E10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B4FF839-9067-48BB-85BA-995DA50B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52F3642-6C71-4A71-96E2-93026028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48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6B9CD4B-5E70-4DD2-9D40-A349B1B1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91274"/>
            <a:ext cx="7923415" cy="61659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A84BCDA-4069-4B96-AC5D-C904DD1BB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4477"/>
            <a:ext cx="10515600" cy="4022486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E78C5C5-A989-4C3A-B9BF-BEEC2CFE4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BB9140D7-4D83-47C9-B21B-956B88B1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1AEE997-5E99-4DA2-8488-A98A9FD0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0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08C9892-3167-4D7E-B669-F191BAC6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7D26BFFD-8AD6-4302-A8DC-34CF8C060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59918EA-F30F-4492-8C71-BC77EB1E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AB1C09F-3048-4443-B173-953D4A93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94350030-CDD5-47FE-BFBF-C8111262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55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2860BBD-5E03-4C89-BDC3-DE5A2443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9DA5389F-E498-42FD-A45B-781387794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866B041-F960-4E13-B0BA-A0251C6E6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6BD111B7-3F86-4BC7-BCAC-79F20CC7F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0F5B7ED4-6F00-428B-82E5-4624B92C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1D7E58EC-8CA0-4C9D-B2B6-A2292A3B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28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7A0A6C8-8CE1-4127-B081-F10C6B4D1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6C53932-58CC-4139-BB5C-838F1EF41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D4EB99CB-824A-43EC-814E-EBF51DED2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D83E189D-8E28-4518-829E-603BB54C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F6B23DD2-0D46-4E88-8372-57455380E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DFB9405B-60F2-4E19-B55E-5A19EFE0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BD13CC57-C172-49B2-8BAB-8DA2D3E0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F0539A25-EB9C-4707-8336-09C0232D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66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EAF2E2E-5C9D-49B1-B79D-0E4B2631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5830F1B4-1848-47F1-820F-079F9700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784FD6AF-1F02-4ED7-8747-21C9EB70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D57F73B-4BD7-4E34-B3D1-91EFECE9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40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381E89A3-12B5-4DB7-B6AD-6B7E70AB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3C167293-9F1B-4525-A29F-F7E7D330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5A5DB0FE-76AE-4AC1-8B85-9EB64D36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52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65D9BD4-B2D7-424D-9FE8-BB156111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3904F68-4A44-4DFF-84CC-C7D073E7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E5DFBFD-2BF0-47E2-8299-AD12BBA13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9064EFC0-A12C-4C8B-9936-3B75755B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6B34F782-61D8-4CC5-8E16-2D19A151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0D610FCC-0B14-4846-B116-4413AAF1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30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F3B3700-136E-4E46-A7D8-F43E8435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9D7EB54D-4B28-4322-BDAD-4E19287CC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D090920-3EAB-4EB9-B40F-2B319957C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5355A0FE-8035-46B8-9C17-CB001740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12.07.2017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B15C1683-62CE-42D9-862C-BD46F646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Amt für Familie, Jugend und Schule / Bürgermeister Tobias Stockhoff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B67DDDFD-D389-43B2-83F4-C5CF6FC67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14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B51FE1CF-F7D4-4DE4-B698-7AF180837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91274"/>
            <a:ext cx="7923415" cy="616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 der Folie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DA2A287-9637-46D6-8EC1-300461F5D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8553"/>
            <a:ext cx="10515600" cy="4248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67F83C26-30CE-4514-8DAD-3E914B674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98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12.07.2017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C37D7B8-F280-4A9B-B8D2-5480A40E8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19993" y="6356350"/>
            <a:ext cx="8470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Amt für Familie, Jugend und Schule / Bürgermeister Tobias Stockhoff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B9C07F7-8139-48A7-82E2-B66A5A50A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044" y="6356350"/>
            <a:ext cx="6137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24E69-DE74-4D4A-8DDD-C4B6331D8B70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EAA7546D-3399-4F02-AFB9-71B387F989F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39" y="353743"/>
            <a:ext cx="3157451" cy="837531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1973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12046" t="21847" r="13288" b="12611"/>
          <a:stretch/>
        </p:blipFill>
        <p:spPr>
          <a:xfrm>
            <a:off x="110170" y="462708"/>
            <a:ext cx="8189260" cy="5750806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="" xmlns:a16="http://schemas.microsoft.com/office/drawing/2014/main" id="{28130F46-3CE8-4BB6-AB82-C3399534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993" y="6356350"/>
            <a:ext cx="8470669" cy="365125"/>
          </a:xfrm>
        </p:spPr>
        <p:txBody>
          <a:bodyPr/>
          <a:lstStyle/>
          <a:p>
            <a:r>
              <a:rPr lang="de-DE" dirty="0"/>
              <a:t>Amt für Familie, Jugend und Schule </a:t>
            </a:r>
          </a:p>
        </p:txBody>
      </p:sp>
    </p:spTree>
    <p:extLst>
      <p:ext uri="{BB962C8B-B14F-4D97-AF65-F5344CB8AC3E}">
        <p14:creationId xmlns:p14="http://schemas.microsoft.com/office/powerpoint/2010/main" val="23292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1259634"/>
            <a:ext cx="8690400" cy="4265169"/>
          </a:xfrm>
        </p:spPr>
      </p:pic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AAD6D04-600D-4B71-8036-1FBC03C2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8130F46-3CE8-4BB6-AB82-C3399534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Amt für Familie, Jugend und Schule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27072"/>
              </p:ext>
            </p:extLst>
          </p:nvPr>
        </p:nvGraphicFramePr>
        <p:xfrm>
          <a:off x="8877150" y="1259633"/>
          <a:ext cx="3314850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4950"/>
                <a:gridCol w="1104950"/>
                <a:gridCol w="1104950"/>
              </a:tblGrid>
              <a:tr h="3572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Online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Nutzung</a:t>
                      </a:r>
                    </a:p>
                    <a:p>
                      <a:r>
                        <a:rPr lang="de-DE" dirty="0" smtClean="0"/>
                        <a:t>ja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Nutzung </a:t>
                      </a:r>
                    </a:p>
                    <a:p>
                      <a:r>
                        <a:rPr lang="de-DE" dirty="0" smtClean="0"/>
                        <a:t>nein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Kenne 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18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Kenne ich nicht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8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1" y="1259633"/>
            <a:ext cx="8505104" cy="4645025"/>
          </a:xfrm>
        </p:spPr>
      </p:pic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AAD6D04-600D-4B71-8036-1FBC03C2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8130F46-3CE8-4BB6-AB82-C3399534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Amt für Familie, Jugend und Schule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62270"/>
              </p:ext>
            </p:extLst>
          </p:nvPr>
        </p:nvGraphicFramePr>
        <p:xfrm>
          <a:off x="8877150" y="1259633"/>
          <a:ext cx="3314850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4950"/>
                <a:gridCol w="1104950"/>
                <a:gridCol w="1104950"/>
              </a:tblGrid>
              <a:tr h="3572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Online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Nutzung</a:t>
                      </a:r>
                    </a:p>
                    <a:p>
                      <a:r>
                        <a:rPr lang="de-DE" dirty="0" smtClean="0"/>
                        <a:t>ja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18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Nutzung </a:t>
                      </a:r>
                    </a:p>
                    <a:p>
                      <a:r>
                        <a:rPr lang="de-DE" dirty="0" smtClean="0"/>
                        <a:t>nein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Kenne 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Kenne ich nicht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5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2302" t="21043" r="13031" b="12771"/>
          <a:stretch/>
        </p:blipFill>
        <p:spPr>
          <a:xfrm>
            <a:off x="815249" y="770937"/>
            <a:ext cx="7877060" cy="5585798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="" xmlns:a16="http://schemas.microsoft.com/office/drawing/2014/main" id="{28130F46-3CE8-4BB6-AB82-C3399534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9993" y="6356350"/>
            <a:ext cx="8470669" cy="365125"/>
          </a:xfrm>
        </p:spPr>
        <p:txBody>
          <a:bodyPr/>
          <a:lstStyle/>
          <a:p>
            <a:r>
              <a:rPr lang="de-DE" dirty="0"/>
              <a:t>Amt für Familie, Jugend und Schule </a:t>
            </a:r>
          </a:p>
        </p:txBody>
      </p:sp>
    </p:spTree>
    <p:extLst>
      <p:ext uri="{BB962C8B-B14F-4D97-AF65-F5344CB8AC3E}">
        <p14:creationId xmlns:p14="http://schemas.microsoft.com/office/powerpoint/2010/main" val="22126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Familie, Jugend und Schule / Bürgermeister Tobias Stockhoff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4" y="1314455"/>
            <a:ext cx="10490662" cy="504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Familie, Jugend und Schule / Bürgermeister Tobias Stockhoff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12" y="517585"/>
            <a:ext cx="7866664" cy="56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Familie, Jugend und Schule / Bürgermeister Tobias Stockhoff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7" y="482245"/>
            <a:ext cx="8234355" cy="58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3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Amt für Familie, Jugend und Schule / Bürgermeister Tobias Stockhoff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24E69-DE74-4D4A-8DDD-C4B6331D8B70}" type="slidenum">
              <a:rPr lang="de-DE" smtClean="0"/>
              <a:t>6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17" y="510237"/>
            <a:ext cx="7998580" cy="56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5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C228F76-AD5A-4493-A8EF-178182327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670" y="2179058"/>
            <a:ext cx="9144000" cy="1970117"/>
          </a:xfrm>
        </p:spPr>
        <p:txBody>
          <a:bodyPr/>
          <a:lstStyle/>
          <a:p>
            <a:r>
              <a:rPr lang="de-DE" dirty="0" smtClean="0"/>
              <a:t>Optionsflächen </a:t>
            </a:r>
            <a:r>
              <a:rPr lang="de-DE" dirty="0" err="1" smtClean="0"/>
              <a:t>Rhade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B8478C5-3610-4073-A9CF-1295E545A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670" y="5585254"/>
            <a:ext cx="9259330" cy="24196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3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" y="1259633"/>
            <a:ext cx="8759190" cy="4645025"/>
          </a:xfrm>
        </p:spPr>
      </p:pic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AAD6D04-600D-4B71-8036-1FBC03C2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8130F46-3CE8-4BB6-AB82-C3399534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Amt für Familie, Jugend und Schule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987077"/>
              </p:ext>
            </p:extLst>
          </p:nvPr>
        </p:nvGraphicFramePr>
        <p:xfrm>
          <a:off x="8877150" y="1259633"/>
          <a:ext cx="3314850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4950"/>
                <a:gridCol w="1104950"/>
                <a:gridCol w="1104950"/>
              </a:tblGrid>
              <a:tr h="3572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Online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Nutzung</a:t>
                      </a:r>
                    </a:p>
                    <a:p>
                      <a:r>
                        <a:rPr lang="de-DE" dirty="0" smtClean="0"/>
                        <a:t>ja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Nutzung </a:t>
                      </a:r>
                    </a:p>
                    <a:p>
                      <a:r>
                        <a:rPr lang="de-DE" dirty="0" smtClean="0"/>
                        <a:t>nein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16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Kenne 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23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Kenne ich nicht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4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259633"/>
            <a:ext cx="8690400" cy="4157096"/>
          </a:xfrm>
        </p:spPr>
      </p:pic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3AAD6D04-600D-4B71-8036-1FBC03C28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28130F46-3CE8-4BB6-AB82-C3399534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Amt für Familie, Jugend und Schule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51897"/>
              </p:ext>
            </p:extLst>
          </p:nvPr>
        </p:nvGraphicFramePr>
        <p:xfrm>
          <a:off x="8877150" y="1259633"/>
          <a:ext cx="3314850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4950"/>
                <a:gridCol w="1104950"/>
                <a:gridCol w="1104950"/>
              </a:tblGrid>
              <a:tr h="357279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Schule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Online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Nutzung</a:t>
                      </a:r>
                    </a:p>
                    <a:p>
                      <a:r>
                        <a:rPr lang="de-DE" dirty="0" smtClean="0"/>
                        <a:t>ja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Nutzung </a:t>
                      </a:r>
                    </a:p>
                    <a:p>
                      <a:r>
                        <a:rPr lang="de-DE" dirty="0" smtClean="0"/>
                        <a:t>nein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Kenne ich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</a:t>
                      </a:r>
                      <a:endParaRPr lang="de-DE" dirty="0"/>
                    </a:p>
                  </a:txBody>
                  <a:tcPr/>
                </a:tc>
              </a:tr>
              <a:tr h="357279">
                <a:tc>
                  <a:txBody>
                    <a:bodyPr/>
                    <a:lstStyle/>
                    <a:p>
                      <a:r>
                        <a:rPr lang="de-DE" dirty="0" smtClean="0"/>
                        <a:t>Kenne ich nicht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1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dt Dorst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räsentation.potx" id="{C8AC5E38-6CCB-4925-9665-6FF7835821A9}" vid="{D3720F98-2E42-4868-B1E2-6B70C27B4D9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</Template>
  <TotalTime>0</TotalTime>
  <Words>158</Words>
  <Application>Microsoft Office PowerPoint</Application>
  <PresentationFormat>Breitbild</PresentationFormat>
  <Paragraphs>69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Optionsflächen Rhade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zur Veranstaltung</dc:title>
  <dc:creator>Juch, Alexander</dc:creator>
  <cp:lastModifiedBy>Breuer, Stefan</cp:lastModifiedBy>
  <cp:revision>16</cp:revision>
  <dcterms:created xsi:type="dcterms:W3CDTF">2018-11-06T12:22:36Z</dcterms:created>
  <dcterms:modified xsi:type="dcterms:W3CDTF">2019-07-09T14:19:28Z</dcterms:modified>
</cp:coreProperties>
</file>